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32"/>
  </p:notesMasterIdLst>
  <p:handoutMasterIdLst>
    <p:handoutMasterId r:id="rId33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45" r:id="rId22"/>
    <p:sldId id="346" r:id="rId23"/>
    <p:sldId id="347" r:id="rId24"/>
    <p:sldId id="348" r:id="rId25"/>
    <p:sldId id="350" r:id="rId26"/>
    <p:sldId id="351" r:id="rId27"/>
    <p:sldId id="352" r:id="rId28"/>
    <p:sldId id="353" r:id="rId29"/>
    <p:sldId id="354" r:id="rId30"/>
    <p:sldId id="35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97" d="100"/>
          <a:sy n="97" d="100"/>
        </p:scale>
        <p:origin x="9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2/29/2016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13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2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0341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326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53476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738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195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554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3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0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622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3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6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8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79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7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09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359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62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4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02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56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6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64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74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47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2646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3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4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8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38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25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39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249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8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20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53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575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1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3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7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9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1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3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5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9.bin"/><Relationship Id="rId7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9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1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3.bin"/><Relationship Id="rId7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5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6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8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50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5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53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5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45705"/>
              </p:ext>
            </p:extLst>
          </p:nvPr>
        </p:nvGraphicFramePr>
        <p:xfrm>
          <a:off x="914400" y="1180849"/>
          <a:ext cx="7301323" cy="301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7301323" imgH="3010151" progId="Word.Document.12">
                  <p:embed/>
                </p:oleObj>
              </mc:Choice>
              <mc:Fallback>
                <p:oleObj name="Document" r:id="rId4" imgW="7301323" imgH="30101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80849"/>
                        <a:ext cx="7301323" cy="301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3751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29843"/>
              </p:ext>
            </p:extLst>
          </p:nvPr>
        </p:nvGraphicFramePr>
        <p:xfrm>
          <a:off x="1156902" y="1143000"/>
          <a:ext cx="7377498" cy="232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7" imgW="7377498" imgH="2324586" progId="Word.Document.12">
                  <p:embed/>
                </p:oleObj>
              </mc:Choice>
              <mc:Fallback>
                <p:oleObj name="Document" r:id="rId7" imgW="7377498" imgH="2324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6902" y="1143000"/>
                        <a:ext cx="7377498" cy="232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6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92652"/>
              </p:ext>
            </p:extLst>
          </p:nvPr>
        </p:nvGraphicFramePr>
        <p:xfrm>
          <a:off x="914400" y="682625"/>
          <a:ext cx="72453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7301323" imgH="778102" progId="Word.Document.12">
                  <p:embed/>
                </p:oleObj>
              </mc:Choice>
              <mc:Fallback>
                <p:oleObj name="Document" r:id="rId4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2625"/>
                        <a:ext cx="7245350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1"/>
            <a:ext cx="4982857" cy="49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631036"/>
              </p:ext>
            </p:extLst>
          </p:nvPr>
        </p:nvGraphicFramePr>
        <p:xfrm>
          <a:off x="914400" y="685800"/>
          <a:ext cx="7301323" cy="35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7301323" imgH="350704" progId="Word.Document.12">
                  <p:embed/>
                </p:oleObj>
              </mc:Choice>
              <mc:Fallback>
                <p:oleObj name="Document" r:id="rId4" imgW="7301323" imgH="35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35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43240"/>
              </p:ext>
            </p:extLst>
          </p:nvPr>
        </p:nvGraphicFramePr>
        <p:xfrm>
          <a:off x="914400" y="1125538"/>
          <a:ext cx="7396163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7" imgW="7453314" imgH="4842167" progId="Word.Document.12">
                  <p:embed/>
                </p:oleObj>
              </mc:Choice>
              <mc:Fallback>
                <p:oleObj name="Document" r:id="rId7" imgW="7453314" imgH="48421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5538"/>
                        <a:ext cx="7396163" cy="450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4515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90930"/>
              </p:ext>
            </p:extLst>
          </p:nvPr>
        </p:nvGraphicFramePr>
        <p:xfrm>
          <a:off x="914400" y="1128713"/>
          <a:ext cx="730091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7" imgW="7301323" imgH="1157612" progId="Word.Document.12">
                  <p:embed/>
                </p:oleObj>
              </mc:Choice>
              <mc:Fallback>
                <p:oleObj name="Document" r:id="rId7" imgW="7301323" imgH="1157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8713"/>
                        <a:ext cx="7300912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5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17152"/>
              </p:ext>
            </p:extLst>
          </p:nvPr>
        </p:nvGraphicFramePr>
        <p:xfrm>
          <a:off x="914400" y="685800"/>
          <a:ext cx="7301323" cy="35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7301323" imgH="350704" progId="Word.Document.12">
                  <p:embed/>
                </p:oleObj>
              </mc:Choice>
              <mc:Fallback>
                <p:oleObj name="Document" r:id="rId4" imgW="7301323" imgH="35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35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24416"/>
              </p:ext>
            </p:extLst>
          </p:nvPr>
        </p:nvGraphicFramePr>
        <p:xfrm>
          <a:off x="928277" y="1143000"/>
          <a:ext cx="7301323" cy="152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7" imgW="7301323" imgH="1524159" progId="Word.Document.12">
                  <p:embed/>
                </p:oleObj>
              </mc:Choice>
              <mc:Fallback>
                <p:oleObj name="Document" r:id="rId7" imgW="7301323" imgH="1524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8277" y="1143000"/>
                        <a:ext cx="7301323" cy="1524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5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521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64329"/>
              </p:ext>
            </p:extLst>
          </p:nvPr>
        </p:nvGraphicFramePr>
        <p:xfrm>
          <a:off x="914400" y="1119187"/>
          <a:ext cx="7300912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7" imgW="7301323" imgH="2005207" progId="Word.Document.12">
                  <p:embed/>
                </p:oleObj>
              </mc:Choice>
              <mc:Fallback>
                <p:oleObj name="Document" r:id="rId7" imgW="7301323" imgH="2005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9187"/>
                        <a:ext cx="7300912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4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99645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33367"/>
              </p:ext>
            </p:extLst>
          </p:nvPr>
        </p:nvGraphicFramePr>
        <p:xfrm>
          <a:off x="914400" y="1066800"/>
          <a:ext cx="7301323" cy="229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7" imgW="7301323" imgH="2292540" progId="Word.Document.12">
                  <p:embed/>
                </p:oleObj>
              </mc:Choice>
              <mc:Fallback>
                <p:oleObj name="Document" r:id="rId7" imgW="7301323" imgH="2292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29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7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190669"/>
              </p:ext>
            </p:extLst>
          </p:nvPr>
        </p:nvGraphicFramePr>
        <p:xfrm>
          <a:off x="914400" y="685800"/>
          <a:ext cx="7301323" cy="70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7301323" imgH="701048" progId="Word.Document.12">
                  <p:embed/>
                </p:oleObj>
              </mc:Choice>
              <mc:Fallback>
                <p:oleObj name="Document" r:id="rId4" imgW="7301323" imgH="701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55980"/>
              </p:ext>
            </p:extLst>
          </p:nvPr>
        </p:nvGraphicFramePr>
        <p:xfrm>
          <a:off x="914400" y="1447800"/>
          <a:ext cx="7301323" cy="337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7" imgW="7301323" imgH="3374178" progId="Word.Document.12">
                  <p:embed/>
                </p:oleObj>
              </mc:Choice>
              <mc:Fallback>
                <p:oleObj name="Document" r:id="rId7" imgW="7301323" imgH="3374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374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9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5679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20443"/>
              </p:ext>
            </p:extLst>
          </p:nvPr>
        </p:nvGraphicFramePr>
        <p:xfrm>
          <a:off x="914400" y="1143000"/>
          <a:ext cx="7301323" cy="74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7" imgW="7301323" imgH="749657" progId="Word.Document.12">
                  <p:embed/>
                </p:oleObj>
              </mc:Choice>
              <mc:Fallback>
                <p:oleObj name="Document" r:id="rId7" imgW="7301323" imgH="7496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749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5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90645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Document" r:id="rId4" imgW="7301323" imgH="778102" progId="Word.Document.12">
                  <p:embed/>
                </p:oleObj>
              </mc:Choice>
              <mc:Fallback>
                <p:oleObj name="Document" r:id="rId4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47240"/>
              </p:ext>
            </p:extLst>
          </p:nvPr>
        </p:nvGraphicFramePr>
        <p:xfrm>
          <a:off x="914400" y="1146175"/>
          <a:ext cx="7441699" cy="433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7" imgW="7441699" imgH="4335914" progId="Word.Document.12">
                  <p:embed/>
                </p:oleObj>
              </mc:Choice>
              <mc:Fallback>
                <p:oleObj name="Document" r:id="rId7" imgW="7441699" imgH="4335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441699" cy="433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6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40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488707"/>
              </p:ext>
            </p:extLst>
          </p:nvPr>
        </p:nvGraphicFramePr>
        <p:xfrm>
          <a:off x="914400" y="1079151"/>
          <a:ext cx="7301323" cy="463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7" imgW="7301323" imgH="4635849" progId="Word.Document.12">
                  <p:embed/>
                </p:oleObj>
              </mc:Choice>
              <mc:Fallback>
                <p:oleObj name="Document" r:id="rId7" imgW="7301323" imgH="4635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79151"/>
                        <a:ext cx="7301323" cy="463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9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61393"/>
              </p:ext>
            </p:extLst>
          </p:nvPr>
        </p:nvGraphicFramePr>
        <p:xfrm>
          <a:off x="914400" y="682625"/>
          <a:ext cx="72453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Document" r:id="rId4" imgW="7301323" imgH="778102" progId="Word.Document.12">
                  <p:embed/>
                </p:oleObj>
              </mc:Choice>
              <mc:Fallback>
                <p:oleObj name="Document" r:id="rId4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2625"/>
                        <a:ext cx="7245350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38728"/>
              </p:ext>
            </p:extLst>
          </p:nvPr>
        </p:nvGraphicFramePr>
        <p:xfrm>
          <a:off x="914400" y="1143000"/>
          <a:ext cx="7301323" cy="211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Document" r:id="rId7" imgW="7301323" imgH="2119708" progId="Word.Document.12">
                  <p:embed/>
                </p:oleObj>
              </mc:Choice>
              <mc:Fallback>
                <p:oleObj name="Document" r:id="rId7" imgW="7301323" imgH="2119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119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2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36479"/>
              </p:ext>
            </p:extLst>
          </p:nvPr>
        </p:nvGraphicFramePr>
        <p:xfrm>
          <a:off x="914400" y="685800"/>
          <a:ext cx="7301323" cy="35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4" imgW="7301323" imgH="350704" progId="Word.Document.12">
                  <p:embed/>
                </p:oleObj>
              </mc:Choice>
              <mc:Fallback>
                <p:oleObj name="Document" r:id="rId4" imgW="7301323" imgH="35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35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162552"/>
              </p:ext>
            </p:extLst>
          </p:nvPr>
        </p:nvGraphicFramePr>
        <p:xfrm>
          <a:off x="914400" y="1103312"/>
          <a:ext cx="7300912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7" imgW="7301323" imgH="4612445" progId="Word.Document.12">
                  <p:embed/>
                </p:oleObj>
              </mc:Choice>
              <mc:Fallback>
                <p:oleObj name="Document" r:id="rId7" imgW="7301323" imgH="4612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3312"/>
                        <a:ext cx="7300912" cy="461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9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253416"/>
              </p:ext>
            </p:extLst>
          </p:nvPr>
        </p:nvGraphicFramePr>
        <p:xfrm>
          <a:off x="914400" y="685800"/>
          <a:ext cx="7301323" cy="61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4" imgW="7301323" imgH="617513" progId="Word.Document.12">
                  <p:embed/>
                </p:oleObj>
              </mc:Choice>
              <mc:Fallback>
                <p:oleObj name="Document" r:id="rId4" imgW="7301323" imgH="617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1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86153"/>
              </p:ext>
            </p:extLst>
          </p:nvPr>
        </p:nvGraphicFramePr>
        <p:xfrm>
          <a:off x="914400" y="1104900"/>
          <a:ext cx="7300912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7" imgW="7301323" imgH="4382362" progId="Word.Document.12">
                  <p:embed/>
                </p:oleObj>
              </mc:Choice>
              <mc:Fallback>
                <p:oleObj name="Document" r:id="rId7" imgW="7301323" imgH="43823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4900"/>
                        <a:ext cx="7300912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1697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71188"/>
              </p:ext>
            </p:extLst>
          </p:nvPr>
        </p:nvGraphicFramePr>
        <p:xfrm>
          <a:off x="914400" y="1143000"/>
          <a:ext cx="7301323" cy="126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7" imgW="7301323" imgH="1263111" progId="Word.Document.12">
                  <p:embed/>
                </p:oleObj>
              </mc:Choice>
              <mc:Fallback>
                <p:oleObj name="Document" r:id="rId7" imgW="7301323" imgH="12631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263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5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20175"/>
              </p:ext>
            </p:extLst>
          </p:nvPr>
        </p:nvGraphicFramePr>
        <p:xfrm>
          <a:off x="914400" y="685800"/>
          <a:ext cx="7301323" cy="35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4" imgW="7301323" imgH="350704" progId="Word.Document.12">
                  <p:embed/>
                </p:oleObj>
              </mc:Choice>
              <mc:Fallback>
                <p:oleObj name="Document" r:id="rId4" imgW="7301323" imgH="35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35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5229"/>
            <a:ext cx="5562600" cy="49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1356"/>
              </p:ext>
            </p:extLst>
          </p:nvPr>
        </p:nvGraphicFramePr>
        <p:xfrm>
          <a:off x="914400" y="685800"/>
          <a:ext cx="7301323" cy="70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4" imgW="7301323" imgH="701048" progId="Word.Document.12">
                  <p:embed/>
                </p:oleObj>
              </mc:Choice>
              <mc:Fallback>
                <p:oleObj name="Document" r:id="rId4" imgW="7301323" imgH="701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69764"/>
              </p:ext>
            </p:extLst>
          </p:nvPr>
        </p:nvGraphicFramePr>
        <p:xfrm>
          <a:off x="914400" y="1447800"/>
          <a:ext cx="7300912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7" imgW="7301323" imgH="4493623" progId="Word.Document.12">
                  <p:embed/>
                </p:oleObj>
              </mc:Choice>
              <mc:Fallback>
                <p:oleObj name="Document" r:id="rId7" imgW="7301323" imgH="4493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25851"/>
              </p:ext>
            </p:extLst>
          </p:nvPr>
        </p:nvGraphicFramePr>
        <p:xfrm>
          <a:off x="914400" y="685800"/>
          <a:ext cx="7301323" cy="70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4" imgW="7301323" imgH="701048" progId="Word.Document.12">
                  <p:embed/>
                </p:oleObj>
              </mc:Choice>
              <mc:Fallback>
                <p:oleObj name="Document" r:id="rId4" imgW="7301323" imgH="701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19295"/>
              </p:ext>
            </p:extLst>
          </p:nvPr>
        </p:nvGraphicFramePr>
        <p:xfrm>
          <a:off x="914400" y="1447800"/>
          <a:ext cx="7300912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7" imgW="7301323" imgH="3083605" progId="Word.Document.12">
                  <p:embed/>
                </p:oleObj>
              </mc:Choice>
              <mc:Fallback>
                <p:oleObj name="Document" r:id="rId7" imgW="7301323" imgH="3083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3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9677"/>
              </p:ext>
            </p:extLst>
          </p:nvPr>
        </p:nvGraphicFramePr>
        <p:xfrm>
          <a:off x="914400" y="685800"/>
          <a:ext cx="7301323" cy="70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4" imgW="7301323" imgH="701048" progId="Word.Document.12">
                  <p:embed/>
                </p:oleObj>
              </mc:Choice>
              <mc:Fallback>
                <p:oleObj name="Document" r:id="rId4" imgW="7301323" imgH="701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15774"/>
              </p:ext>
            </p:extLst>
          </p:nvPr>
        </p:nvGraphicFramePr>
        <p:xfrm>
          <a:off x="914400" y="1455737"/>
          <a:ext cx="7300912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7" imgW="7301323" imgH="2278497" progId="Word.Document.12">
                  <p:embed/>
                </p:oleObj>
              </mc:Choice>
              <mc:Fallback>
                <p:oleObj name="Document" r:id="rId7" imgW="7301323" imgH="227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55737"/>
                        <a:ext cx="7300912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7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395144"/>
              </p:ext>
            </p:extLst>
          </p:nvPr>
        </p:nvGraphicFramePr>
        <p:xfrm>
          <a:off x="914400" y="682625"/>
          <a:ext cx="729932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4" imgW="7301323" imgH="1686189" progId="Word.Document.12">
                  <p:embed/>
                </p:oleObj>
              </mc:Choice>
              <mc:Fallback>
                <p:oleObj name="Document" r:id="rId4" imgW="7301323" imgH="1686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2625"/>
                        <a:ext cx="7299325" cy="167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2999"/>
            <a:ext cx="5943600" cy="499903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6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01062"/>
              </p:ext>
            </p:extLst>
          </p:nvPr>
        </p:nvGraphicFramePr>
        <p:xfrm>
          <a:off x="914400" y="682625"/>
          <a:ext cx="7301323" cy="168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4" imgW="7301323" imgH="1686189" progId="Word.Document.12">
                  <p:embed/>
                </p:oleObj>
              </mc:Choice>
              <mc:Fallback>
                <p:oleObj name="Document" r:id="rId4" imgW="7301323" imgH="1686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2625"/>
                        <a:ext cx="7301323" cy="168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314347" cy="3733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0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22737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4610"/>
              </p:ext>
            </p:extLst>
          </p:nvPr>
        </p:nvGraphicFramePr>
        <p:xfrm>
          <a:off x="914400" y="1109455"/>
          <a:ext cx="7301323" cy="231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7" imgW="7301323" imgH="2319545" progId="Word.Document.12">
                  <p:embed/>
                </p:oleObj>
              </mc:Choice>
              <mc:Fallback>
                <p:oleObj name="Document" r:id="rId7" imgW="7301323" imgH="2319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9455"/>
                        <a:ext cx="7301323" cy="231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8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514436"/>
              </p:ext>
            </p:extLst>
          </p:nvPr>
        </p:nvGraphicFramePr>
        <p:xfrm>
          <a:off x="914400" y="682625"/>
          <a:ext cx="7301323" cy="168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Document" r:id="rId4" imgW="7301323" imgH="1686189" progId="Word.Document.12">
                  <p:embed/>
                </p:oleObj>
              </mc:Choice>
              <mc:Fallback>
                <p:oleObj name="Document" r:id="rId4" imgW="7301323" imgH="1686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2625"/>
                        <a:ext cx="7301323" cy="168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705600" cy="49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136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80153"/>
              </p:ext>
            </p:extLst>
          </p:nvPr>
        </p:nvGraphicFramePr>
        <p:xfrm>
          <a:off x="914400" y="1120517"/>
          <a:ext cx="7301323" cy="154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7" imgW="7301323" imgH="1546483" progId="Word.Document.12">
                  <p:embed/>
                </p:oleObj>
              </mc:Choice>
              <mc:Fallback>
                <p:oleObj name="Document" r:id="rId7" imgW="7301323" imgH="1546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0517"/>
                        <a:ext cx="7301323" cy="154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0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6318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62124"/>
              </p:ext>
            </p:extLst>
          </p:nvPr>
        </p:nvGraphicFramePr>
        <p:xfrm>
          <a:off x="914400" y="1143000"/>
          <a:ext cx="7301323" cy="114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7" imgW="7301323" imgH="1149691" progId="Word.Document.12">
                  <p:embed/>
                </p:oleObj>
              </mc:Choice>
              <mc:Fallback>
                <p:oleObj name="Document" r:id="rId7" imgW="7301323" imgH="11496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149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806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29049"/>
              </p:ext>
            </p:extLst>
          </p:nvPr>
        </p:nvGraphicFramePr>
        <p:xfrm>
          <a:off x="914400" y="1143000"/>
          <a:ext cx="7301323" cy="222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7" imgW="7301323" imgH="2224847" progId="Word.Document.12">
                  <p:embed/>
                </p:oleObj>
              </mc:Choice>
              <mc:Fallback>
                <p:oleObj name="Document" r:id="rId7" imgW="7301323" imgH="2224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22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0737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93477"/>
              </p:ext>
            </p:extLst>
          </p:nvPr>
        </p:nvGraphicFramePr>
        <p:xfrm>
          <a:off x="914400" y="1098017"/>
          <a:ext cx="7301323" cy="187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7" imgW="7301323" imgH="1873783" progId="Word.Document.12">
                  <p:embed/>
                </p:oleObj>
              </mc:Choice>
              <mc:Fallback>
                <p:oleObj name="Document" r:id="rId7" imgW="7301323" imgH="1873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8017"/>
                        <a:ext cx="7301323" cy="187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515607"/>
              </p:ext>
            </p:extLst>
          </p:nvPr>
        </p:nvGraphicFramePr>
        <p:xfrm>
          <a:off x="914400" y="685800"/>
          <a:ext cx="7301323" cy="35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4" imgW="7301323" imgH="350704" progId="Word.Document.12">
                  <p:embed/>
                </p:oleObj>
              </mc:Choice>
              <mc:Fallback>
                <p:oleObj name="Document" r:id="rId4" imgW="7301323" imgH="35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35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234499"/>
              </p:ext>
            </p:extLst>
          </p:nvPr>
        </p:nvGraphicFramePr>
        <p:xfrm>
          <a:off x="914400" y="1143000"/>
          <a:ext cx="7301323" cy="231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7" imgW="7301323" imgH="2311983" progId="Word.Document.12">
                  <p:embed/>
                </p:oleObj>
              </mc:Choice>
              <mc:Fallback>
                <p:oleObj name="Document" r:id="rId7" imgW="7301323" imgH="2311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31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HTML5 and CSS3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9189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08038"/>
              </p:ext>
            </p:extLst>
          </p:nvPr>
        </p:nvGraphicFramePr>
        <p:xfrm>
          <a:off x="914400" y="1143000"/>
          <a:ext cx="7301323" cy="232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7" imgW="7301323" imgH="2324586" progId="Word.Document.12">
                  <p:embed/>
                </p:oleObj>
              </mc:Choice>
              <mc:Fallback>
                <p:oleObj name="Document" r:id="rId7" imgW="7301323" imgH="2324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324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0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577</TotalTime>
  <Words>630</Words>
  <Application>Microsoft Office PowerPoint</Application>
  <PresentationFormat>On-screen Show (4:3)</PresentationFormat>
  <Paragraphs>120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Times New Roman</vt:lpstr>
      <vt:lpstr>Trebuchet MS</vt:lpstr>
      <vt:lpstr>Wingdings 3</vt:lpstr>
      <vt:lpstr>Facet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Knox III, John H</cp:lastModifiedBy>
  <cp:revision>62</cp:revision>
  <dcterms:created xsi:type="dcterms:W3CDTF">2010-11-30T18:46:51Z</dcterms:created>
  <dcterms:modified xsi:type="dcterms:W3CDTF">2016-02-29T21:31:01Z</dcterms:modified>
</cp:coreProperties>
</file>